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5" r:id="rId5"/>
    <p:sldId id="264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0" autoAdjust="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55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F59AF-C1B4-4D92-848A-C8D3FDDD6C5D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94108F-C005-476C-8D05-4E4DB6BFE8E3}">
      <dgm:prSet phldrT="[Text]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dirty="0"/>
            <a:t>27 seats</a:t>
          </a:r>
        </a:p>
      </dgm:t>
    </dgm:pt>
    <dgm:pt modelId="{DEBA32A9-2558-4158-94F5-D5D2721F7074}" type="parTrans" cxnId="{7E7C5981-BF6E-4A3F-A5D3-A4CC19C2C121}">
      <dgm:prSet/>
      <dgm:spPr/>
      <dgm:t>
        <a:bodyPr/>
        <a:lstStyle/>
        <a:p>
          <a:endParaRPr lang="en-US"/>
        </a:p>
      </dgm:t>
    </dgm:pt>
    <dgm:pt modelId="{1DD1693D-EF13-4DE6-9277-E175D72A71EE}" type="sibTrans" cxnId="{7E7C5981-BF6E-4A3F-A5D3-A4CC19C2C121}">
      <dgm:prSet/>
      <dgm:spPr/>
      <dgm:t>
        <a:bodyPr/>
        <a:lstStyle/>
        <a:p>
          <a:endParaRPr lang="en-US"/>
        </a:p>
      </dgm:t>
    </dgm:pt>
    <dgm:pt modelId="{231FC742-0309-4318-B6D3-CDA26E9687D3}">
      <dgm:prSet phldrT="[Text]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dirty="0"/>
            <a:t>203 seats</a:t>
          </a:r>
        </a:p>
      </dgm:t>
    </dgm:pt>
    <dgm:pt modelId="{93E71394-3259-4D48-8BAF-C9E478BA0389}" type="parTrans" cxnId="{2C1B00C0-71A1-475D-B49D-4773692CF97B}">
      <dgm:prSet/>
      <dgm:spPr>
        <a:ln>
          <a:solidFill>
            <a:schemeClr val="accent2"/>
          </a:solidFill>
        </a:ln>
      </dgm:spPr>
      <dgm:t>
        <a:bodyPr/>
        <a:lstStyle/>
        <a:p>
          <a:endParaRPr lang="en-US"/>
        </a:p>
      </dgm:t>
    </dgm:pt>
    <dgm:pt modelId="{2DABDE13-C027-4074-A907-DCEF9216022D}" type="sibTrans" cxnId="{2C1B00C0-71A1-475D-B49D-4773692CF97B}">
      <dgm:prSet/>
      <dgm:spPr/>
      <dgm:t>
        <a:bodyPr/>
        <a:lstStyle/>
        <a:p>
          <a:endParaRPr lang="en-US"/>
        </a:p>
      </dgm:t>
    </dgm:pt>
    <dgm:pt modelId="{8ADA6FFC-99EB-4784-B0AE-ED52176D5E47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/>
            <a:t>1347 Members Serve</a:t>
          </a:r>
        </a:p>
      </dgm:t>
    </dgm:pt>
    <dgm:pt modelId="{33471D64-AAAA-4B6C-98F5-4BA981A525BA}" type="parTrans" cxnId="{6564875B-0E57-45AA-A3FE-1313CDB823B6}">
      <dgm:prSet/>
      <dgm:spPr>
        <a:ln>
          <a:solidFill>
            <a:srgbClr val="7030A0"/>
          </a:solidFill>
        </a:ln>
      </dgm:spPr>
      <dgm:t>
        <a:bodyPr/>
        <a:lstStyle/>
        <a:p>
          <a:endParaRPr lang="en-US"/>
        </a:p>
      </dgm:t>
    </dgm:pt>
    <dgm:pt modelId="{BE1684B3-11EE-4A91-9A2E-BB16378303AB}" type="sibTrans" cxnId="{6564875B-0E57-45AA-A3FE-1313CDB823B6}">
      <dgm:prSet/>
      <dgm:spPr/>
      <dgm:t>
        <a:bodyPr/>
        <a:lstStyle/>
        <a:p>
          <a:endParaRPr lang="en-US"/>
        </a:p>
      </dgm:t>
    </dgm:pt>
    <dgm:pt modelId="{77EF0258-5EC9-41BF-9599-CB65E90699A0}">
      <dgm:prSet phldrT="[Text]"/>
      <dgm:spPr/>
      <dgm:t>
        <a:bodyPr/>
        <a:lstStyle/>
        <a:p>
          <a:r>
            <a:rPr lang="en-US" dirty="0"/>
            <a:t>Board of Governors</a:t>
          </a:r>
        </a:p>
      </dgm:t>
    </dgm:pt>
    <dgm:pt modelId="{9EA73956-FEF0-4086-AC2F-EEF65137BC6F}" type="parTrans" cxnId="{9CE9FADF-FE89-4484-A849-75CCF8BC94D1}">
      <dgm:prSet/>
      <dgm:spPr/>
      <dgm:t>
        <a:bodyPr/>
        <a:lstStyle/>
        <a:p>
          <a:endParaRPr lang="en-US"/>
        </a:p>
      </dgm:t>
    </dgm:pt>
    <dgm:pt modelId="{67405410-185D-491F-9EE2-C928C2524DED}" type="sibTrans" cxnId="{9CE9FADF-FE89-4484-A849-75CCF8BC94D1}">
      <dgm:prSet/>
      <dgm:spPr/>
      <dgm:t>
        <a:bodyPr/>
        <a:lstStyle/>
        <a:p>
          <a:endParaRPr lang="en-US"/>
        </a:p>
      </dgm:t>
    </dgm:pt>
    <dgm:pt modelId="{99DF6F45-0913-4E30-9391-D876E5730D47}">
      <dgm:prSet phldrT="[Text]"/>
      <dgm:spPr/>
      <dgm:t>
        <a:bodyPr/>
        <a:lstStyle/>
        <a:p>
          <a:r>
            <a:rPr lang="en-US" dirty="0"/>
            <a:t>Assembly</a:t>
          </a:r>
        </a:p>
      </dgm:t>
    </dgm:pt>
    <dgm:pt modelId="{B9516995-2620-43A7-9414-A73914A0D2B5}" type="parTrans" cxnId="{6A8F15E9-EC78-4A47-9D65-8E79EF603880}">
      <dgm:prSet/>
      <dgm:spPr/>
      <dgm:t>
        <a:bodyPr/>
        <a:lstStyle/>
        <a:p>
          <a:endParaRPr lang="en-US"/>
        </a:p>
      </dgm:t>
    </dgm:pt>
    <dgm:pt modelId="{C9E9A09F-B6C3-446B-BEEA-DD0019B1C0E1}" type="sibTrans" cxnId="{6A8F15E9-EC78-4A47-9D65-8E79EF603880}">
      <dgm:prSet/>
      <dgm:spPr/>
      <dgm:t>
        <a:bodyPr/>
        <a:lstStyle/>
        <a:p>
          <a:endParaRPr lang="en-US"/>
        </a:p>
      </dgm:t>
    </dgm:pt>
    <dgm:pt modelId="{28AAFB08-7E36-4024-8B69-B1F4C2824A6C}">
      <dgm:prSet phldrT="[Text]"/>
      <dgm:spPr/>
      <dgm:t>
        <a:bodyPr/>
        <a:lstStyle/>
        <a:p>
          <a:r>
            <a:rPr lang="en-US" dirty="0"/>
            <a:t>Councils &amp; Committees</a:t>
          </a:r>
        </a:p>
      </dgm:t>
    </dgm:pt>
    <dgm:pt modelId="{31A5D8D4-53D6-4B79-BF49-7628C11CDA94}" type="parTrans" cxnId="{24C25360-DF0A-403D-9C6F-F234DCA0425C}">
      <dgm:prSet/>
      <dgm:spPr/>
      <dgm:t>
        <a:bodyPr/>
        <a:lstStyle/>
        <a:p>
          <a:endParaRPr lang="en-US"/>
        </a:p>
      </dgm:t>
    </dgm:pt>
    <dgm:pt modelId="{99D080EB-DDA2-427A-9944-3573CE659D53}" type="sibTrans" cxnId="{24C25360-DF0A-403D-9C6F-F234DCA0425C}">
      <dgm:prSet/>
      <dgm:spPr/>
      <dgm:t>
        <a:bodyPr/>
        <a:lstStyle/>
        <a:p>
          <a:endParaRPr lang="en-US"/>
        </a:p>
      </dgm:t>
    </dgm:pt>
    <dgm:pt modelId="{89CF7366-AE15-4FD3-A175-35D9979AEF5A}" type="pres">
      <dgm:prSet presAssocID="{162F59AF-C1B4-4D92-848A-C8D3FDDD6C5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8031959-18A2-4E2A-A06F-AADDBF18ED0D}" type="pres">
      <dgm:prSet presAssocID="{162F59AF-C1B4-4D92-848A-C8D3FDDD6C5D}" presName="hierFlow" presStyleCnt="0"/>
      <dgm:spPr/>
    </dgm:pt>
    <dgm:pt modelId="{FFEF5712-CC8D-4FEC-AAB2-6B146AAB0707}" type="pres">
      <dgm:prSet presAssocID="{162F59AF-C1B4-4D92-848A-C8D3FDDD6C5D}" presName="firstBuf" presStyleCnt="0"/>
      <dgm:spPr/>
    </dgm:pt>
    <dgm:pt modelId="{D9980E6C-2763-4DFE-8B54-75ED46B793D4}" type="pres">
      <dgm:prSet presAssocID="{162F59AF-C1B4-4D92-848A-C8D3FDDD6C5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63B536B-37C5-47ED-A5C9-E0A1D6FB4BA3}" type="pres">
      <dgm:prSet presAssocID="{4A94108F-C005-476C-8D05-4E4DB6BFE8E3}" presName="Name17" presStyleCnt="0"/>
      <dgm:spPr/>
    </dgm:pt>
    <dgm:pt modelId="{65A75017-FC83-493F-BD8A-2BA115C24A80}" type="pres">
      <dgm:prSet presAssocID="{4A94108F-C005-476C-8D05-4E4DB6BFE8E3}" presName="level1Shape" presStyleLbl="node0" presStyleIdx="0" presStyleCnt="1">
        <dgm:presLayoutVars>
          <dgm:chPref val="3"/>
        </dgm:presLayoutVars>
      </dgm:prSet>
      <dgm:spPr/>
    </dgm:pt>
    <dgm:pt modelId="{BA904856-1AFB-4B13-893B-93DC95D7E5A5}" type="pres">
      <dgm:prSet presAssocID="{4A94108F-C005-476C-8D05-4E4DB6BFE8E3}" presName="hierChild2" presStyleCnt="0"/>
      <dgm:spPr/>
    </dgm:pt>
    <dgm:pt modelId="{C35A7B93-CBE4-43DF-A841-AFF34CEA8265}" type="pres">
      <dgm:prSet presAssocID="{93E71394-3259-4D48-8BAF-C9E478BA0389}" presName="Name25" presStyleLbl="parChTrans1D2" presStyleIdx="0" presStyleCnt="1"/>
      <dgm:spPr/>
    </dgm:pt>
    <dgm:pt modelId="{856BC8BC-5441-4F0E-826A-5A08E8E74EB8}" type="pres">
      <dgm:prSet presAssocID="{93E71394-3259-4D48-8BAF-C9E478BA0389}" presName="connTx" presStyleLbl="parChTrans1D2" presStyleIdx="0" presStyleCnt="1"/>
      <dgm:spPr/>
    </dgm:pt>
    <dgm:pt modelId="{D9B84863-29C1-4A02-9F14-AC187B322F65}" type="pres">
      <dgm:prSet presAssocID="{231FC742-0309-4318-B6D3-CDA26E9687D3}" presName="Name30" presStyleCnt="0"/>
      <dgm:spPr/>
    </dgm:pt>
    <dgm:pt modelId="{F83DBBE7-617B-49E5-A066-CB53E2AA083C}" type="pres">
      <dgm:prSet presAssocID="{231FC742-0309-4318-B6D3-CDA26E9687D3}" presName="level2Shape" presStyleLbl="node2" presStyleIdx="0" presStyleCnt="1"/>
      <dgm:spPr/>
    </dgm:pt>
    <dgm:pt modelId="{B4232294-BEA5-4D68-BAAE-9A31743ABE40}" type="pres">
      <dgm:prSet presAssocID="{231FC742-0309-4318-B6D3-CDA26E9687D3}" presName="hierChild3" presStyleCnt="0"/>
      <dgm:spPr/>
    </dgm:pt>
    <dgm:pt modelId="{BACD46DF-C818-4379-8672-361A1F91B60B}" type="pres">
      <dgm:prSet presAssocID="{33471D64-AAAA-4B6C-98F5-4BA981A525BA}" presName="Name25" presStyleLbl="parChTrans1D3" presStyleIdx="0" presStyleCnt="1"/>
      <dgm:spPr/>
    </dgm:pt>
    <dgm:pt modelId="{26D0AA60-37A3-4C00-8FFA-185A42CBF266}" type="pres">
      <dgm:prSet presAssocID="{33471D64-AAAA-4B6C-98F5-4BA981A525BA}" presName="connTx" presStyleLbl="parChTrans1D3" presStyleIdx="0" presStyleCnt="1"/>
      <dgm:spPr/>
    </dgm:pt>
    <dgm:pt modelId="{D3CECD89-11F8-45D8-BB11-574E0B19CF8D}" type="pres">
      <dgm:prSet presAssocID="{8ADA6FFC-99EB-4784-B0AE-ED52176D5E47}" presName="Name30" presStyleCnt="0"/>
      <dgm:spPr/>
    </dgm:pt>
    <dgm:pt modelId="{23DEE0A9-8BF8-452C-845E-28B56152F552}" type="pres">
      <dgm:prSet presAssocID="{8ADA6FFC-99EB-4784-B0AE-ED52176D5E47}" presName="level2Shape" presStyleLbl="node3" presStyleIdx="0" presStyleCnt="1"/>
      <dgm:spPr/>
    </dgm:pt>
    <dgm:pt modelId="{318C8B71-DC00-478A-81E2-7AC7F7260048}" type="pres">
      <dgm:prSet presAssocID="{8ADA6FFC-99EB-4784-B0AE-ED52176D5E47}" presName="hierChild3" presStyleCnt="0"/>
      <dgm:spPr/>
    </dgm:pt>
    <dgm:pt modelId="{67D07D0C-87C0-4DAE-883E-47B2FDCF13F6}" type="pres">
      <dgm:prSet presAssocID="{162F59AF-C1B4-4D92-848A-C8D3FDDD6C5D}" presName="bgShapesFlow" presStyleCnt="0"/>
      <dgm:spPr/>
    </dgm:pt>
    <dgm:pt modelId="{75C32E4F-FC10-43C1-AAC2-B58F6845C52F}" type="pres">
      <dgm:prSet presAssocID="{77EF0258-5EC9-41BF-9599-CB65E90699A0}" presName="rectComp" presStyleCnt="0"/>
      <dgm:spPr/>
    </dgm:pt>
    <dgm:pt modelId="{2822AA23-0D11-4610-9D04-EDE54F691F9F}" type="pres">
      <dgm:prSet presAssocID="{77EF0258-5EC9-41BF-9599-CB65E90699A0}" presName="bgRect" presStyleLbl="bgShp" presStyleIdx="0" presStyleCnt="3" custLinFactNeighborX="-12146"/>
      <dgm:spPr/>
    </dgm:pt>
    <dgm:pt modelId="{B2F0879E-D68E-41EB-BAD2-4851FC5442B5}" type="pres">
      <dgm:prSet presAssocID="{77EF0258-5EC9-41BF-9599-CB65E90699A0}" presName="bgRectTx" presStyleLbl="bgShp" presStyleIdx="0" presStyleCnt="3">
        <dgm:presLayoutVars>
          <dgm:bulletEnabled val="1"/>
        </dgm:presLayoutVars>
      </dgm:prSet>
      <dgm:spPr/>
    </dgm:pt>
    <dgm:pt modelId="{46D3FD5F-4BE9-4242-88B6-A1785528E4B3}" type="pres">
      <dgm:prSet presAssocID="{77EF0258-5EC9-41BF-9599-CB65E90699A0}" presName="spComp" presStyleCnt="0"/>
      <dgm:spPr/>
    </dgm:pt>
    <dgm:pt modelId="{A2A4B477-B8D5-4EB2-A804-460C77CE99CB}" type="pres">
      <dgm:prSet presAssocID="{77EF0258-5EC9-41BF-9599-CB65E90699A0}" presName="hSp" presStyleCnt="0"/>
      <dgm:spPr/>
    </dgm:pt>
    <dgm:pt modelId="{A1F92466-E153-43A8-B6B2-057BF5CC202C}" type="pres">
      <dgm:prSet presAssocID="{99DF6F45-0913-4E30-9391-D876E5730D47}" presName="rectComp" presStyleCnt="0"/>
      <dgm:spPr/>
    </dgm:pt>
    <dgm:pt modelId="{2EBC9664-CA92-44D9-9BC4-D0ED03AEF4EF}" type="pres">
      <dgm:prSet presAssocID="{99DF6F45-0913-4E30-9391-D876E5730D47}" presName="bgRect" presStyleLbl="bgShp" presStyleIdx="1" presStyleCnt="3"/>
      <dgm:spPr/>
    </dgm:pt>
    <dgm:pt modelId="{DEB89FEB-109A-4224-BF4D-55424DFB3344}" type="pres">
      <dgm:prSet presAssocID="{99DF6F45-0913-4E30-9391-D876E5730D47}" presName="bgRectTx" presStyleLbl="bgShp" presStyleIdx="1" presStyleCnt="3">
        <dgm:presLayoutVars>
          <dgm:bulletEnabled val="1"/>
        </dgm:presLayoutVars>
      </dgm:prSet>
      <dgm:spPr/>
    </dgm:pt>
    <dgm:pt modelId="{8881DAFE-B680-41E8-898C-49877E5B4990}" type="pres">
      <dgm:prSet presAssocID="{99DF6F45-0913-4E30-9391-D876E5730D47}" presName="spComp" presStyleCnt="0"/>
      <dgm:spPr/>
    </dgm:pt>
    <dgm:pt modelId="{2E1C115D-735B-471C-86FE-23EE84DD23B3}" type="pres">
      <dgm:prSet presAssocID="{99DF6F45-0913-4E30-9391-D876E5730D47}" presName="hSp" presStyleCnt="0"/>
      <dgm:spPr/>
    </dgm:pt>
    <dgm:pt modelId="{F9D4311A-C7B5-4CB7-B8F9-28F2C44D420E}" type="pres">
      <dgm:prSet presAssocID="{28AAFB08-7E36-4024-8B69-B1F4C2824A6C}" presName="rectComp" presStyleCnt="0"/>
      <dgm:spPr/>
    </dgm:pt>
    <dgm:pt modelId="{EFBB8FEC-284F-4E7F-92E2-7B01C554A015}" type="pres">
      <dgm:prSet presAssocID="{28AAFB08-7E36-4024-8B69-B1F4C2824A6C}" presName="bgRect" presStyleLbl="bgShp" presStyleIdx="2" presStyleCnt="3" custLinFactNeighborX="130"/>
      <dgm:spPr/>
    </dgm:pt>
    <dgm:pt modelId="{F90F1EF8-A04F-47E7-B374-4A8E39B74CC5}" type="pres">
      <dgm:prSet presAssocID="{28AAFB08-7E36-4024-8B69-B1F4C2824A6C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6DD81505-F56E-49C0-A259-E16CFA99BD5F}" type="presOf" srcId="{4A94108F-C005-476C-8D05-4E4DB6BFE8E3}" destId="{65A75017-FC83-493F-BD8A-2BA115C24A80}" srcOrd="0" destOrd="0" presId="urn:microsoft.com/office/officeart/2005/8/layout/hierarchy5"/>
    <dgm:cxn modelId="{11A3DD15-CC0E-4FF1-876C-D345AEB19C82}" type="presOf" srcId="{93E71394-3259-4D48-8BAF-C9E478BA0389}" destId="{856BC8BC-5441-4F0E-826A-5A08E8E74EB8}" srcOrd="1" destOrd="0" presId="urn:microsoft.com/office/officeart/2005/8/layout/hierarchy5"/>
    <dgm:cxn modelId="{169D2F1B-F5FD-41CB-A1E3-0B0F8FB442BB}" type="presOf" srcId="{99DF6F45-0913-4E30-9391-D876E5730D47}" destId="{DEB89FEB-109A-4224-BF4D-55424DFB3344}" srcOrd="1" destOrd="0" presId="urn:microsoft.com/office/officeart/2005/8/layout/hierarchy5"/>
    <dgm:cxn modelId="{86A94429-C1DC-475D-A026-021D95FEE787}" type="presOf" srcId="{33471D64-AAAA-4B6C-98F5-4BA981A525BA}" destId="{26D0AA60-37A3-4C00-8FFA-185A42CBF266}" srcOrd="1" destOrd="0" presId="urn:microsoft.com/office/officeart/2005/8/layout/hierarchy5"/>
    <dgm:cxn modelId="{E01BA32F-85C0-4AF1-BE64-BCBFCED0D7EC}" type="presOf" srcId="{28AAFB08-7E36-4024-8B69-B1F4C2824A6C}" destId="{F90F1EF8-A04F-47E7-B374-4A8E39B74CC5}" srcOrd="1" destOrd="0" presId="urn:microsoft.com/office/officeart/2005/8/layout/hierarchy5"/>
    <dgm:cxn modelId="{6564875B-0E57-45AA-A3FE-1313CDB823B6}" srcId="{231FC742-0309-4318-B6D3-CDA26E9687D3}" destId="{8ADA6FFC-99EB-4784-B0AE-ED52176D5E47}" srcOrd="0" destOrd="0" parTransId="{33471D64-AAAA-4B6C-98F5-4BA981A525BA}" sibTransId="{BE1684B3-11EE-4A91-9A2E-BB16378303AB}"/>
    <dgm:cxn modelId="{24C25360-DF0A-403D-9C6F-F234DCA0425C}" srcId="{162F59AF-C1B4-4D92-848A-C8D3FDDD6C5D}" destId="{28AAFB08-7E36-4024-8B69-B1F4C2824A6C}" srcOrd="3" destOrd="0" parTransId="{31A5D8D4-53D6-4B79-BF49-7628C11CDA94}" sibTransId="{99D080EB-DDA2-427A-9944-3573CE659D53}"/>
    <dgm:cxn modelId="{77110141-A6EB-4C61-A0EE-8B66B7F3209C}" type="presOf" srcId="{99DF6F45-0913-4E30-9391-D876E5730D47}" destId="{2EBC9664-CA92-44D9-9BC4-D0ED03AEF4EF}" srcOrd="0" destOrd="0" presId="urn:microsoft.com/office/officeart/2005/8/layout/hierarchy5"/>
    <dgm:cxn modelId="{563DF34A-DD52-4CBC-BB0B-03875B277D85}" type="presOf" srcId="{8ADA6FFC-99EB-4784-B0AE-ED52176D5E47}" destId="{23DEE0A9-8BF8-452C-845E-28B56152F552}" srcOrd="0" destOrd="0" presId="urn:microsoft.com/office/officeart/2005/8/layout/hierarchy5"/>
    <dgm:cxn modelId="{BB24CC71-FBED-432A-AFD6-C8F8DC52299E}" type="presOf" srcId="{93E71394-3259-4D48-8BAF-C9E478BA0389}" destId="{C35A7B93-CBE4-43DF-A841-AFF34CEA8265}" srcOrd="0" destOrd="0" presId="urn:microsoft.com/office/officeart/2005/8/layout/hierarchy5"/>
    <dgm:cxn modelId="{85483D72-93E2-4140-B90D-5582AE30CF23}" type="presOf" srcId="{77EF0258-5EC9-41BF-9599-CB65E90699A0}" destId="{2822AA23-0D11-4610-9D04-EDE54F691F9F}" srcOrd="0" destOrd="0" presId="urn:microsoft.com/office/officeart/2005/8/layout/hierarchy5"/>
    <dgm:cxn modelId="{65AEBA77-9B90-43F0-945F-33B15EE86901}" type="presOf" srcId="{77EF0258-5EC9-41BF-9599-CB65E90699A0}" destId="{B2F0879E-D68E-41EB-BAD2-4851FC5442B5}" srcOrd="1" destOrd="0" presId="urn:microsoft.com/office/officeart/2005/8/layout/hierarchy5"/>
    <dgm:cxn modelId="{7E7C5981-BF6E-4A3F-A5D3-A4CC19C2C121}" srcId="{162F59AF-C1B4-4D92-848A-C8D3FDDD6C5D}" destId="{4A94108F-C005-476C-8D05-4E4DB6BFE8E3}" srcOrd="0" destOrd="0" parTransId="{DEBA32A9-2558-4158-94F5-D5D2721F7074}" sibTransId="{1DD1693D-EF13-4DE6-9277-E175D72A71EE}"/>
    <dgm:cxn modelId="{D64E9C93-90D7-417A-AEAA-0343EFA51C79}" type="presOf" srcId="{231FC742-0309-4318-B6D3-CDA26E9687D3}" destId="{F83DBBE7-617B-49E5-A066-CB53E2AA083C}" srcOrd="0" destOrd="0" presId="urn:microsoft.com/office/officeart/2005/8/layout/hierarchy5"/>
    <dgm:cxn modelId="{2C1B00C0-71A1-475D-B49D-4773692CF97B}" srcId="{4A94108F-C005-476C-8D05-4E4DB6BFE8E3}" destId="{231FC742-0309-4318-B6D3-CDA26E9687D3}" srcOrd="0" destOrd="0" parTransId="{93E71394-3259-4D48-8BAF-C9E478BA0389}" sibTransId="{2DABDE13-C027-4074-A907-DCEF9216022D}"/>
    <dgm:cxn modelId="{8B1BD2CA-250E-4F89-90CC-B9052C9AB6FC}" type="presOf" srcId="{28AAFB08-7E36-4024-8B69-B1F4C2824A6C}" destId="{EFBB8FEC-284F-4E7F-92E2-7B01C554A015}" srcOrd="0" destOrd="0" presId="urn:microsoft.com/office/officeart/2005/8/layout/hierarchy5"/>
    <dgm:cxn modelId="{9CE9FADF-FE89-4484-A849-75CCF8BC94D1}" srcId="{162F59AF-C1B4-4D92-848A-C8D3FDDD6C5D}" destId="{77EF0258-5EC9-41BF-9599-CB65E90699A0}" srcOrd="1" destOrd="0" parTransId="{9EA73956-FEF0-4086-AC2F-EEF65137BC6F}" sibTransId="{67405410-185D-491F-9EE2-C928C2524DED}"/>
    <dgm:cxn modelId="{A9A37DE5-57FB-4C3A-9480-20A13B7A4B21}" type="presOf" srcId="{33471D64-AAAA-4B6C-98F5-4BA981A525BA}" destId="{BACD46DF-C818-4379-8672-361A1F91B60B}" srcOrd="0" destOrd="0" presId="urn:microsoft.com/office/officeart/2005/8/layout/hierarchy5"/>
    <dgm:cxn modelId="{6A8F15E9-EC78-4A47-9D65-8E79EF603880}" srcId="{162F59AF-C1B4-4D92-848A-C8D3FDDD6C5D}" destId="{99DF6F45-0913-4E30-9391-D876E5730D47}" srcOrd="2" destOrd="0" parTransId="{B9516995-2620-43A7-9414-A73914A0D2B5}" sibTransId="{C9E9A09F-B6C3-446B-BEEA-DD0019B1C0E1}"/>
    <dgm:cxn modelId="{503F7CF9-1A9B-40FE-B440-11535EA5DAD6}" type="presOf" srcId="{162F59AF-C1B4-4D92-848A-C8D3FDDD6C5D}" destId="{89CF7366-AE15-4FD3-A175-35D9979AEF5A}" srcOrd="0" destOrd="0" presId="urn:microsoft.com/office/officeart/2005/8/layout/hierarchy5"/>
    <dgm:cxn modelId="{07A2968F-D4A4-4CB9-BB79-2097DCA18CAD}" type="presParOf" srcId="{89CF7366-AE15-4FD3-A175-35D9979AEF5A}" destId="{98031959-18A2-4E2A-A06F-AADDBF18ED0D}" srcOrd="0" destOrd="0" presId="urn:microsoft.com/office/officeart/2005/8/layout/hierarchy5"/>
    <dgm:cxn modelId="{34DAFF9F-547B-44D3-ACBF-5BB918F90569}" type="presParOf" srcId="{98031959-18A2-4E2A-A06F-AADDBF18ED0D}" destId="{FFEF5712-CC8D-4FEC-AAB2-6B146AAB0707}" srcOrd="0" destOrd="0" presId="urn:microsoft.com/office/officeart/2005/8/layout/hierarchy5"/>
    <dgm:cxn modelId="{DFA91336-9A46-41F7-9824-B88DF9E69DD3}" type="presParOf" srcId="{98031959-18A2-4E2A-A06F-AADDBF18ED0D}" destId="{D9980E6C-2763-4DFE-8B54-75ED46B793D4}" srcOrd="1" destOrd="0" presId="urn:microsoft.com/office/officeart/2005/8/layout/hierarchy5"/>
    <dgm:cxn modelId="{8B56F325-23DC-44B0-BBB8-9169C774909C}" type="presParOf" srcId="{D9980E6C-2763-4DFE-8B54-75ED46B793D4}" destId="{A63B536B-37C5-47ED-A5C9-E0A1D6FB4BA3}" srcOrd="0" destOrd="0" presId="urn:microsoft.com/office/officeart/2005/8/layout/hierarchy5"/>
    <dgm:cxn modelId="{2F02BB95-53C1-4753-931E-F258ECD7B26F}" type="presParOf" srcId="{A63B536B-37C5-47ED-A5C9-E0A1D6FB4BA3}" destId="{65A75017-FC83-493F-BD8A-2BA115C24A80}" srcOrd="0" destOrd="0" presId="urn:microsoft.com/office/officeart/2005/8/layout/hierarchy5"/>
    <dgm:cxn modelId="{0648B325-824D-4F25-A99C-F087E2A6FD89}" type="presParOf" srcId="{A63B536B-37C5-47ED-A5C9-E0A1D6FB4BA3}" destId="{BA904856-1AFB-4B13-893B-93DC95D7E5A5}" srcOrd="1" destOrd="0" presId="urn:microsoft.com/office/officeart/2005/8/layout/hierarchy5"/>
    <dgm:cxn modelId="{1D602F72-F075-467B-BD1D-7161C648BD38}" type="presParOf" srcId="{BA904856-1AFB-4B13-893B-93DC95D7E5A5}" destId="{C35A7B93-CBE4-43DF-A841-AFF34CEA8265}" srcOrd="0" destOrd="0" presId="urn:microsoft.com/office/officeart/2005/8/layout/hierarchy5"/>
    <dgm:cxn modelId="{16F8B85F-9ABC-48D8-8719-AC56F071FDC6}" type="presParOf" srcId="{C35A7B93-CBE4-43DF-A841-AFF34CEA8265}" destId="{856BC8BC-5441-4F0E-826A-5A08E8E74EB8}" srcOrd="0" destOrd="0" presId="urn:microsoft.com/office/officeart/2005/8/layout/hierarchy5"/>
    <dgm:cxn modelId="{725ACC3A-6118-4529-A0EC-0BFFBDE92AE9}" type="presParOf" srcId="{BA904856-1AFB-4B13-893B-93DC95D7E5A5}" destId="{D9B84863-29C1-4A02-9F14-AC187B322F65}" srcOrd="1" destOrd="0" presId="urn:microsoft.com/office/officeart/2005/8/layout/hierarchy5"/>
    <dgm:cxn modelId="{ABA6D8EE-51E9-4FCA-B2E9-4D4B26AEC762}" type="presParOf" srcId="{D9B84863-29C1-4A02-9F14-AC187B322F65}" destId="{F83DBBE7-617B-49E5-A066-CB53E2AA083C}" srcOrd="0" destOrd="0" presId="urn:microsoft.com/office/officeart/2005/8/layout/hierarchy5"/>
    <dgm:cxn modelId="{3692B177-5E93-4018-9C24-B0DC95A880F0}" type="presParOf" srcId="{D9B84863-29C1-4A02-9F14-AC187B322F65}" destId="{B4232294-BEA5-4D68-BAAE-9A31743ABE40}" srcOrd="1" destOrd="0" presId="urn:microsoft.com/office/officeart/2005/8/layout/hierarchy5"/>
    <dgm:cxn modelId="{332405CA-D324-4EFF-9285-9FE0DC69F745}" type="presParOf" srcId="{B4232294-BEA5-4D68-BAAE-9A31743ABE40}" destId="{BACD46DF-C818-4379-8672-361A1F91B60B}" srcOrd="0" destOrd="0" presId="urn:microsoft.com/office/officeart/2005/8/layout/hierarchy5"/>
    <dgm:cxn modelId="{8253DDAD-730D-4A6F-818D-FE441B936E1C}" type="presParOf" srcId="{BACD46DF-C818-4379-8672-361A1F91B60B}" destId="{26D0AA60-37A3-4C00-8FFA-185A42CBF266}" srcOrd="0" destOrd="0" presId="urn:microsoft.com/office/officeart/2005/8/layout/hierarchy5"/>
    <dgm:cxn modelId="{5D42B6A2-9683-4F94-9CB7-B676A8C4076F}" type="presParOf" srcId="{B4232294-BEA5-4D68-BAAE-9A31743ABE40}" destId="{D3CECD89-11F8-45D8-BB11-574E0B19CF8D}" srcOrd="1" destOrd="0" presId="urn:microsoft.com/office/officeart/2005/8/layout/hierarchy5"/>
    <dgm:cxn modelId="{1C32523E-B47C-463D-930A-9EBEB4A8F64F}" type="presParOf" srcId="{D3CECD89-11F8-45D8-BB11-574E0B19CF8D}" destId="{23DEE0A9-8BF8-452C-845E-28B56152F552}" srcOrd="0" destOrd="0" presId="urn:microsoft.com/office/officeart/2005/8/layout/hierarchy5"/>
    <dgm:cxn modelId="{1A1C792D-000B-450F-9C2C-19813615DBB3}" type="presParOf" srcId="{D3CECD89-11F8-45D8-BB11-574E0B19CF8D}" destId="{318C8B71-DC00-478A-81E2-7AC7F7260048}" srcOrd="1" destOrd="0" presId="urn:microsoft.com/office/officeart/2005/8/layout/hierarchy5"/>
    <dgm:cxn modelId="{60F1857C-FDB6-4670-9680-9F68ABF04C95}" type="presParOf" srcId="{89CF7366-AE15-4FD3-A175-35D9979AEF5A}" destId="{67D07D0C-87C0-4DAE-883E-47B2FDCF13F6}" srcOrd="1" destOrd="0" presId="urn:microsoft.com/office/officeart/2005/8/layout/hierarchy5"/>
    <dgm:cxn modelId="{798E267B-094B-452B-BA54-5A485220CA81}" type="presParOf" srcId="{67D07D0C-87C0-4DAE-883E-47B2FDCF13F6}" destId="{75C32E4F-FC10-43C1-AAC2-B58F6845C52F}" srcOrd="0" destOrd="0" presId="urn:microsoft.com/office/officeart/2005/8/layout/hierarchy5"/>
    <dgm:cxn modelId="{8DB8FFAC-F02D-42A8-A510-DB15C3F4C66C}" type="presParOf" srcId="{75C32E4F-FC10-43C1-AAC2-B58F6845C52F}" destId="{2822AA23-0D11-4610-9D04-EDE54F691F9F}" srcOrd="0" destOrd="0" presId="urn:microsoft.com/office/officeart/2005/8/layout/hierarchy5"/>
    <dgm:cxn modelId="{6924CA7E-F0DD-4083-8A5C-6063B598FDBC}" type="presParOf" srcId="{75C32E4F-FC10-43C1-AAC2-B58F6845C52F}" destId="{B2F0879E-D68E-41EB-BAD2-4851FC5442B5}" srcOrd="1" destOrd="0" presId="urn:microsoft.com/office/officeart/2005/8/layout/hierarchy5"/>
    <dgm:cxn modelId="{47D2672F-BDD0-456C-9C78-F046AE0D7081}" type="presParOf" srcId="{67D07D0C-87C0-4DAE-883E-47B2FDCF13F6}" destId="{46D3FD5F-4BE9-4242-88B6-A1785528E4B3}" srcOrd="1" destOrd="0" presId="urn:microsoft.com/office/officeart/2005/8/layout/hierarchy5"/>
    <dgm:cxn modelId="{4E7A56BB-979F-4F86-8E95-AACE2CFCEF74}" type="presParOf" srcId="{46D3FD5F-4BE9-4242-88B6-A1785528E4B3}" destId="{A2A4B477-B8D5-4EB2-A804-460C77CE99CB}" srcOrd="0" destOrd="0" presId="urn:microsoft.com/office/officeart/2005/8/layout/hierarchy5"/>
    <dgm:cxn modelId="{46FA08FF-0F95-4A8F-8260-A70F97D5DF67}" type="presParOf" srcId="{67D07D0C-87C0-4DAE-883E-47B2FDCF13F6}" destId="{A1F92466-E153-43A8-B6B2-057BF5CC202C}" srcOrd="2" destOrd="0" presId="urn:microsoft.com/office/officeart/2005/8/layout/hierarchy5"/>
    <dgm:cxn modelId="{12FD36CE-F12B-46AB-90B7-9D948C077B5D}" type="presParOf" srcId="{A1F92466-E153-43A8-B6B2-057BF5CC202C}" destId="{2EBC9664-CA92-44D9-9BC4-D0ED03AEF4EF}" srcOrd="0" destOrd="0" presId="urn:microsoft.com/office/officeart/2005/8/layout/hierarchy5"/>
    <dgm:cxn modelId="{B6ECC5EB-C092-416A-A315-3291D0799CA3}" type="presParOf" srcId="{A1F92466-E153-43A8-B6B2-057BF5CC202C}" destId="{DEB89FEB-109A-4224-BF4D-55424DFB3344}" srcOrd="1" destOrd="0" presId="urn:microsoft.com/office/officeart/2005/8/layout/hierarchy5"/>
    <dgm:cxn modelId="{E23552D4-8C42-48CD-99AD-690D54C9ADC0}" type="presParOf" srcId="{67D07D0C-87C0-4DAE-883E-47B2FDCF13F6}" destId="{8881DAFE-B680-41E8-898C-49877E5B4990}" srcOrd="3" destOrd="0" presId="urn:microsoft.com/office/officeart/2005/8/layout/hierarchy5"/>
    <dgm:cxn modelId="{7621E100-11D6-4C4C-A6BD-857066B3FAD4}" type="presParOf" srcId="{8881DAFE-B680-41E8-898C-49877E5B4990}" destId="{2E1C115D-735B-471C-86FE-23EE84DD23B3}" srcOrd="0" destOrd="0" presId="urn:microsoft.com/office/officeart/2005/8/layout/hierarchy5"/>
    <dgm:cxn modelId="{2A6C2921-CB0F-4FFA-BDED-B521030FC89D}" type="presParOf" srcId="{67D07D0C-87C0-4DAE-883E-47B2FDCF13F6}" destId="{F9D4311A-C7B5-4CB7-B8F9-28F2C44D420E}" srcOrd="4" destOrd="0" presId="urn:microsoft.com/office/officeart/2005/8/layout/hierarchy5"/>
    <dgm:cxn modelId="{5291FB74-1382-4BCD-8C33-C0E5F31510F1}" type="presParOf" srcId="{F9D4311A-C7B5-4CB7-B8F9-28F2C44D420E}" destId="{EFBB8FEC-284F-4E7F-92E2-7B01C554A015}" srcOrd="0" destOrd="0" presId="urn:microsoft.com/office/officeart/2005/8/layout/hierarchy5"/>
    <dgm:cxn modelId="{D33A6EF0-3016-43AC-9DA4-0B4C84DF5EF5}" type="presParOf" srcId="{F9D4311A-C7B5-4CB7-B8F9-28F2C44D420E}" destId="{F90F1EF8-A04F-47E7-B374-4A8E39B74CC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35DC02-CD4A-4E1D-90C9-A5500129A31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</dgm:pt>
    <dgm:pt modelId="{BA30E1C7-E4FF-4301-9074-832CF43671FD}">
      <dgm:prSet phldrT="[Text]"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800" dirty="0"/>
            <a:t>Board of Governors</a:t>
          </a:r>
        </a:p>
      </dgm:t>
    </dgm:pt>
    <dgm:pt modelId="{B3C7E591-12CC-4D3F-AD7A-B1F242EEBC28}" type="parTrans" cxnId="{8E34FA03-845B-4589-B675-B3BEC3B460C8}">
      <dgm:prSet/>
      <dgm:spPr/>
      <dgm:t>
        <a:bodyPr/>
        <a:lstStyle/>
        <a:p>
          <a:endParaRPr lang="en-US"/>
        </a:p>
      </dgm:t>
    </dgm:pt>
    <dgm:pt modelId="{F97F0360-48EC-45E5-86D3-DF0CFF9F2D7E}" type="sibTrans" cxnId="{8E34FA03-845B-4589-B675-B3BEC3B460C8}">
      <dgm:prSet/>
      <dgm:spPr/>
      <dgm:t>
        <a:bodyPr/>
        <a:lstStyle/>
        <a:p>
          <a:endParaRPr lang="en-US"/>
        </a:p>
      </dgm:t>
    </dgm:pt>
    <dgm:pt modelId="{145707E0-79F5-47AE-BD6B-7A4C45AD3575}">
      <dgm:prSet phldrT="[Text]"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2000" dirty="0"/>
            <a:t>Assembly</a:t>
          </a:r>
        </a:p>
      </dgm:t>
    </dgm:pt>
    <dgm:pt modelId="{1C9F752A-8DC7-4343-AE0A-F2A04DE8DAD5}" type="parTrans" cxnId="{1A91D4CA-3735-4069-BBD7-6C94C78D455B}">
      <dgm:prSet/>
      <dgm:spPr/>
      <dgm:t>
        <a:bodyPr/>
        <a:lstStyle/>
        <a:p>
          <a:endParaRPr lang="en-US"/>
        </a:p>
      </dgm:t>
    </dgm:pt>
    <dgm:pt modelId="{8F4338BB-3453-45B8-9116-B3B886BA309B}" type="sibTrans" cxnId="{1A91D4CA-3735-4069-BBD7-6C94C78D455B}">
      <dgm:prSet/>
      <dgm:spPr/>
      <dgm:t>
        <a:bodyPr/>
        <a:lstStyle/>
        <a:p>
          <a:endParaRPr lang="en-US"/>
        </a:p>
      </dgm:t>
    </dgm:pt>
    <dgm:pt modelId="{E002D0BA-FF52-4F9C-AA6F-5AD0F05A544E}">
      <dgm:prSet phldrT="[Text]" custT="1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sz="1600" dirty="0"/>
            <a:t>Councils &amp; Committees</a:t>
          </a:r>
        </a:p>
      </dgm:t>
    </dgm:pt>
    <dgm:pt modelId="{B2ED2495-4579-4EC1-91BE-6B1DAE5F6101}" type="parTrans" cxnId="{9B946C18-F1D7-4EA2-83E1-6F1AB3394AC5}">
      <dgm:prSet/>
      <dgm:spPr/>
      <dgm:t>
        <a:bodyPr/>
        <a:lstStyle/>
        <a:p>
          <a:endParaRPr lang="en-US"/>
        </a:p>
      </dgm:t>
    </dgm:pt>
    <dgm:pt modelId="{65DCA614-8AC0-403D-9DB4-5E21F5A92BE9}" type="sibTrans" cxnId="{9B946C18-F1D7-4EA2-83E1-6F1AB3394AC5}">
      <dgm:prSet/>
      <dgm:spPr/>
      <dgm:t>
        <a:bodyPr/>
        <a:lstStyle/>
        <a:p>
          <a:endParaRPr lang="en-US"/>
        </a:p>
      </dgm:t>
    </dgm:pt>
    <dgm:pt modelId="{7E3ECABC-5180-4195-B81C-7DF06F58BA7E}">
      <dgm:prSet custT="1"/>
      <dgm:spPr>
        <a:ln>
          <a:solidFill>
            <a:srgbClr val="7030A0"/>
          </a:solidFill>
        </a:ln>
      </dgm:spPr>
      <dgm:t>
        <a:bodyPr/>
        <a:lstStyle/>
        <a:p>
          <a:pPr>
            <a:buNone/>
          </a:pPr>
          <a:r>
            <a:rPr lang="en-US" sz="2000" dirty="0"/>
            <a:t>Of the 27 seats, 14 are held by women (51%)</a:t>
          </a:r>
        </a:p>
      </dgm:t>
    </dgm:pt>
    <dgm:pt modelId="{A565558C-6606-4983-9949-4789293E0AB4}" type="parTrans" cxnId="{B6D3332E-4057-4543-A28E-8AB19FCAB97F}">
      <dgm:prSet/>
      <dgm:spPr/>
      <dgm:t>
        <a:bodyPr/>
        <a:lstStyle/>
        <a:p>
          <a:endParaRPr lang="en-US"/>
        </a:p>
      </dgm:t>
    </dgm:pt>
    <dgm:pt modelId="{340BA469-1EF0-4EEF-8543-26511C7D002A}" type="sibTrans" cxnId="{B6D3332E-4057-4543-A28E-8AB19FCAB97F}">
      <dgm:prSet/>
      <dgm:spPr/>
      <dgm:t>
        <a:bodyPr/>
        <a:lstStyle/>
        <a:p>
          <a:endParaRPr lang="en-US"/>
        </a:p>
      </dgm:t>
    </dgm:pt>
    <dgm:pt modelId="{0E3E2397-AD72-453B-BA1B-5618EEB57E57}">
      <dgm:prSet custT="1"/>
      <dgm:spPr>
        <a:ln>
          <a:solidFill>
            <a:srgbClr val="7030A0"/>
          </a:solidFill>
        </a:ln>
      </dgm:spPr>
      <dgm:t>
        <a:bodyPr/>
        <a:lstStyle/>
        <a:p>
          <a:pPr>
            <a:buNone/>
          </a:pPr>
          <a:r>
            <a:rPr lang="en-US" sz="2000" dirty="0"/>
            <a:t>7 seats are held by Black, Indigenous, People of Color (BIPOC) (25%)</a:t>
          </a:r>
        </a:p>
      </dgm:t>
    </dgm:pt>
    <dgm:pt modelId="{B537D6DC-BB21-4FCB-8FE4-284D36D8D61F}" type="parTrans" cxnId="{96554310-A3EE-4BA4-AE8E-582A59F70936}">
      <dgm:prSet/>
      <dgm:spPr/>
      <dgm:t>
        <a:bodyPr/>
        <a:lstStyle/>
        <a:p>
          <a:endParaRPr lang="en-US"/>
        </a:p>
      </dgm:t>
    </dgm:pt>
    <dgm:pt modelId="{102928B3-9118-40C4-BD42-16B4338E6791}" type="sibTrans" cxnId="{96554310-A3EE-4BA4-AE8E-582A59F70936}">
      <dgm:prSet/>
      <dgm:spPr/>
      <dgm:t>
        <a:bodyPr/>
        <a:lstStyle/>
        <a:p>
          <a:endParaRPr lang="en-US"/>
        </a:p>
      </dgm:t>
    </dgm:pt>
    <dgm:pt modelId="{78B1AF8D-B739-4135-8F36-E9EED7AB51A4}">
      <dgm:prSet custT="1"/>
      <dgm:spPr>
        <a:ln>
          <a:solidFill>
            <a:srgbClr val="7030A0"/>
          </a:solidFill>
        </a:ln>
      </dgm:spPr>
      <dgm:t>
        <a:bodyPr/>
        <a:lstStyle/>
        <a:p>
          <a:pPr>
            <a:buFontTx/>
            <a:buNone/>
          </a:pPr>
          <a:r>
            <a:rPr lang="en-US" sz="2000" dirty="0"/>
            <a:t>Of the 187 filled seats, 87 are held by women (46%)</a:t>
          </a:r>
        </a:p>
      </dgm:t>
    </dgm:pt>
    <dgm:pt modelId="{F342E7D1-6047-4CD4-8FD1-2A07CF6D1F85}" type="parTrans" cxnId="{77727006-5C80-4896-A1DE-A542F3A5F08D}">
      <dgm:prSet/>
      <dgm:spPr/>
      <dgm:t>
        <a:bodyPr/>
        <a:lstStyle/>
        <a:p>
          <a:endParaRPr lang="en-US"/>
        </a:p>
      </dgm:t>
    </dgm:pt>
    <dgm:pt modelId="{FDE8A916-A162-41D7-99BF-64D7C359E1CB}" type="sibTrans" cxnId="{77727006-5C80-4896-A1DE-A542F3A5F08D}">
      <dgm:prSet/>
      <dgm:spPr/>
      <dgm:t>
        <a:bodyPr/>
        <a:lstStyle/>
        <a:p>
          <a:endParaRPr lang="en-US"/>
        </a:p>
      </dgm:t>
    </dgm:pt>
    <dgm:pt modelId="{E05E6964-34C5-49E2-95E6-AC907687CEA4}">
      <dgm:prSet custT="1"/>
      <dgm:spPr>
        <a:ln>
          <a:solidFill>
            <a:srgbClr val="7030A0"/>
          </a:solidFill>
        </a:ln>
      </dgm:spPr>
      <dgm:t>
        <a:bodyPr/>
        <a:lstStyle/>
        <a:p>
          <a:pPr>
            <a:buFontTx/>
            <a:buNone/>
          </a:pPr>
          <a:r>
            <a:rPr lang="en-US" sz="2000" dirty="0"/>
            <a:t>16 seats are held by BIPOC (8%)</a:t>
          </a:r>
        </a:p>
      </dgm:t>
    </dgm:pt>
    <dgm:pt modelId="{500EC7AC-6EA4-47C3-8C4E-CE51DF2A19E9}" type="parTrans" cxnId="{C6EC9CD2-CC1F-4C1E-86EE-744EA7CE1573}">
      <dgm:prSet/>
      <dgm:spPr/>
      <dgm:t>
        <a:bodyPr/>
        <a:lstStyle/>
        <a:p>
          <a:endParaRPr lang="en-US"/>
        </a:p>
      </dgm:t>
    </dgm:pt>
    <dgm:pt modelId="{09456E17-D2A3-4D17-9C91-ADAB56630A9A}" type="sibTrans" cxnId="{C6EC9CD2-CC1F-4C1E-86EE-744EA7CE1573}">
      <dgm:prSet/>
      <dgm:spPr/>
      <dgm:t>
        <a:bodyPr/>
        <a:lstStyle/>
        <a:p>
          <a:endParaRPr lang="en-US"/>
        </a:p>
      </dgm:t>
    </dgm:pt>
    <dgm:pt modelId="{304EC20C-9582-410C-8951-84936831D867}">
      <dgm:prSet custT="1"/>
      <dgm:spPr>
        <a:ln>
          <a:solidFill>
            <a:srgbClr val="7030A0"/>
          </a:solidFill>
        </a:ln>
      </dgm:spPr>
      <dgm:t>
        <a:bodyPr/>
        <a:lstStyle/>
        <a:p>
          <a:pPr>
            <a:buFontTx/>
            <a:buNone/>
          </a:pPr>
          <a:r>
            <a:rPr lang="en-US" sz="2000" dirty="0"/>
            <a:t>Of the 1,374 members serving , 565 are held by women (41%)116 are held by BIPOC (8%)</a:t>
          </a:r>
        </a:p>
      </dgm:t>
    </dgm:pt>
    <dgm:pt modelId="{47196101-99F8-47DF-AE5F-95C2DDCD7510}" type="parTrans" cxnId="{DF8B668F-6D91-4F29-995B-6A6A485B8957}">
      <dgm:prSet/>
      <dgm:spPr/>
      <dgm:t>
        <a:bodyPr/>
        <a:lstStyle/>
        <a:p>
          <a:endParaRPr lang="en-US"/>
        </a:p>
      </dgm:t>
    </dgm:pt>
    <dgm:pt modelId="{1099A8DE-771C-4EC2-8769-519DC9D8A419}" type="sibTrans" cxnId="{DF8B668F-6D91-4F29-995B-6A6A485B8957}">
      <dgm:prSet/>
      <dgm:spPr/>
      <dgm:t>
        <a:bodyPr/>
        <a:lstStyle/>
        <a:p>
          <a:endParaRPr lang="en-US"/>
        </a:p>
      </dgm:t>
    </dgm:pt>
    <dgm:pt modelId="{785E0E32-F683-422A-BE63-CFEB75D3F5AD}" type="pres">
      <dgm:prSet presAssocID="{4A35DC02-CD4A-4E1D-90C9-A5500129A31A}" presName="linearFlow" presStyleCnt="0">
        <dgm:presLayoutVars>
          <dgm:dir/>
          <dgm:animLvl val="lvl"/>
          <dgm:resizeHandles val="exact"/>
        </dgm:presLayoutVars>
      </dgm:prSet>
      <dgm:spPr/>
    </dgm:pt>
    <dgm:pt modelId="{E77A1BF7-08D3-4C7C-B726-E0FBEBFAC1E8}" type="pres">
      <dgm:prSet presAssocID="{BA30E1C7-E4FF-4301-9074-832CF43671FD}" presName="composite" presStyleCnt="0"/>
      <dgm:spPr/>
    </dgm:pt>
    <dgm:pt modelId="{8BDDF70B-B6ED-4F30-B68F-D4646DD3A38A}" type="pres">
      <dgm:prSet presAssocID="{BA30E1C7-E4FF-4301-9074-832CF43671FD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EE16ABFB-730C-4FB8-8A8D-7D0CF65602B4}" type="pres">
      <dgm:prSet presAssocID="{BA30E1C7-E4FF-4301-9074-832CF43671FD}" presName="descendantText" presStyleLbl="alignAcc1" presStyleIdx="0" presStyleCnt="3" custLinFactNeighborX="0">
        <dgm:presLayoutVars>
          <dgm:bulletEnabled val="1"/>
        </dgm:presLayoutVars>
      </dgm:prSet>
      <dgm:spPr/>
    </dgm:pt>
    <dgm:pt modelId="{AA531465-905E-4E5A-8850-222BE53A82C4}" type="pres">
      <dgm:prSet presAssocID="{F97F0360-48EC-45E5-86D3-DF0CFF9F2D7E}" presName="sp" presStyleCnt="0"/>
      <dgm:spPr/>
    </dgm:pt>
    <dgm:pt modelId="{6B116333-DF2F-45DB-A7AF-82B6878BDDDD}" type="pres">
      <dgm:prSet presAssocID="{145707E0-79F5-47AE-BD6B-7A4C45AD3575}" presName="composite" presStyleCnt="0"/>
      <dgm:spPr/>
    </dgm:pt>
    <dgm:pt modelId="{DEB24295-9532-4DE9-B40C-09639CADCB0A}" type="pres">
      <dgm:prSet presAssocID="{145707E0-79F5-47AE-BD6B-7A4C45AD357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2776DA-595E-430C-BE61-BA92F3953062}" type="pres">
      <dgm:prSet presAssocID="{145707E0-79F5-47AE-BD6B-7A4C45AD3575}" presName="descendantText" presStyleLbl="alignAcc1" presStyleIdx="1" presStyleCnt="3">
        <dgm:presLayoutVars>
          <dgm:bulletEnabled val="1"/>
        </dgm:presLayoutVars>
      </dgm:prSet>
      <dgm:spPr/>
    </dgm:pt>
    <dgm:pt modelId="{C2543D0A-B265-46B8-BB9E-93E379F9CBF9}" type="pres">
      <dgm:prSet presAssocID="{8F4338BB-3453-45B8-9116-B3B886BA309B}" presName="sp" presStyleCnt="0"/>
      <dgm:spPr/>
    </dgm:pt>
    <dgm:pt modelId="{5B788B17-8898-4D8C-A132-DF6C54DB24AF}" type="pres">
      <dgm:prSet presAssocID="{E002D0BA-FF52-4F9C-AA6F-5AD0F05A544E}" presName="composite" presStyleCnt="0"/>
      <dgm:spPr/>
    </dgm:pt>
    <dgm:pt modelId="{9E429FBB-CDE1-424A-8C3A-0069B74746D5}" type="pres">
      <dgm:prSet presAssocID="{E002D0BA-FF52-4F9C-AA6F-5AD0F05A544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5B6DB2E-B25C-42C0-BC8B-7F40D61DE286}" type="pres">
      <dgm:prSet presAssocID="{E002D0BA-FF52-4F9C-AA6F-5AD0F05A544E}" presName="descendantText" presStyleLbl="alignAcc1" presStyleIdx="2" presStyleCnt="3" custLinFactNeighborX="0">
        <dgm:presLayoutVars>
          <dgm:bulletEnabled val="1"/>
        </dgm:presLayoutVars>
      </dgm:prSet>
      <dgm:spPr/>
    </dgm:pt>
  </dgm:ptLst>
  <dgm:cxnLst>
    <dgm:cxn modelId="{8E34FA03-845B-4589-B675-B3BEC3B460C8}" srcId="{4A35DC02-CD4A-4E1D-90C9-A5500129A31A}" destId="{BA30E1C7-E4FF-4301-9074-832CF43671FD}" srcOrd="0" destOrd="0" parTransId="{B3C7E591-12CC-4D3F-AD7A-B1F242EEBC28}" sibTransId="{F97F0360-48EC-45E5-86D3-DF0CFF9F2D7E}"/>
    <dgm:cxn modelId="{77727006-5C80-4896-A1DE-A542F3A5F08D}" srcId="{145707E0-79F5-47AE-BD6B-7A4C45AD3575}" destId="{78B1AF8D-B739-4135-8F36-E9EED7AB51A4}" srcOrd="0" destOrd="0" parTransId="{F342E7D1-6047-4CD4-8FD1-2A07CF6D1F85}" sibTransId="{FDE8A916-A162-41D7-99BF-64D7C359E1CB}"/>
    <dgm:cxn modelId="{96554310-A3EE-4BA4-AE8E-582A59F70936}" srcId="{BA30E1C7-E4FF-4301-9074-832CF43671FD}" destId="{0E3E2397-AD72-453B-BA1B-5618EEB57E57}" srcOrd="1" destOrd="0" parTransId="{B537D6DC-BB21-4FCB-8FE4-284D36D8D61F}" sibTransId="{102928B3-9118-40C4-BD42-16B4338E6791}"/>
    <dgm:cxn modelId="{9B946C18-F1D7-4EA2-83E1-6F1AB3394AC5}" srcId="{4A35DC02-CD4A-4E1D-90C9-A5500129A31A}" destId="{E002D0BA-FF52-4F9C-AA6F-5AD0F05A544E}" srcOrd="2" destOrd="0" parTransId="{B2ED2495-4579-4EC1-91BE-6B1DAE5F6101}" sibTransId="{65DCA614-8AC0-403D-9DB4-5E21F5A92BE9}"/>
    <dgm:cxn modelId="{4C73CB29-2C64-4D77-92E0-3DBE99174F65}" type="presOf" srcId="{145707E0-79F5-47AE-BD6B-7A4C45AD3575}" destId="{DEB24295-9532-4DE9-B40C-09639CADCB0A}" srcOrd="0" destOrd="0" presId="urn:microsoft.com/office/officeart/2005/8/layout/chevron2"/>
    <dgm:cxn modelId="{0179022D-9216-44CC-AD1B-D1F91EE46DCE}" type="presOf" srcId="{4A35DC02-CD4A-4E1D-90C9-A5500129A31A}" destId="{785E0E32-F683-422A-BE63-CFEB75D3F5AD}" srcOrd="0" destOrd="0" presId="urn:microsoft.com/office/officeart/2005/8/layout/chevron2"/>
    <dgm:cxn modelId="{B6D3332E-4057-4543-A28E-8AB19FCAB97F}" srcId="{BA30E1C7-E4FF-4301-9074-832CF43671FD}" destId="{7E3ECABC-5180-4195-B81C-7DF06F58BA7E}" srcOrd="0" destOrd="0" parTransId="{A565558C-6606-4983-9949-4789293E0AB4}" sibTransId="{340BA469-1EF0-4EEF-8543-26511C7D002A}"/>
    <dgm:cxn modelId="{DE288866-CD4B-4EDB-8A28-34185411191B}" type="presOf" srcId="{E002D0BA-FF52-4F9C-AA6F-5AD0F05A544E}" destId="{9E429FBB-CDE1-424A-8C3A-0069B74746D5}" srcOrd="0" destOrd="0" presId="urn:microsoft.com/office/officeart/2005/8/layout/chevron2"/>
    <dgm:cxn modelId="{311FCC5A-64DA-41FC-BF46-D7B1A624DF8E}" type="presOf" srcId="{78B1AF8D-B739-4135-8F36-E9EED7AB51A4}" destId="{6F2776DA-595E-430C-BE61-BA92F3953062}" srcOrd="0" destOrd="0" presId="urn:microsoft.com/office/officeart/2005/8/layout/chevron2"/>
    <dgm:cxn modelId="{9D988681-4D03-4922-830D-D461B2624009}" type="presOf" srcId="{304EC20C-9582-410C-8951-84936831D867}" destId="{E5B6DB2E-B25C-42C0-BC8B-7F40D61DE286}" srcOrd="0" destOrd="0" presId="urn:microsoft.com/office/officeart/2005/8/layout/chevron2"/>
    <dgm:cxn modelId="{8BEBF18B-C185-4B8D-9E4B-B1573B56D702}" type="presOf" srcId="{7E3ECABC-5180-4195-B81C-7DF06F58BA7E}" destId="{EE16ABFB-730C-4FB8-8A8D-7D0CF65602B4}" srcOrd="0" destOrd="0" presId="urn:microsoft.com/office/officeart/2005/8/layout/chevron2"/>
    <dgm:cxn modelId="{DF8B668F-6D91-4F29-995B-6A6A485B8957}" srcId="{E002D0BA-FF52-4F9C-AA6F-5AD0F05A544E}" destId="{304EC20C-9582-410C-8951-84936831D867}" srcOrd="0" destOrd="0" parTransId="{47196101-99F8-47DF-AE5F-95C2DDCD7510}" sibTransId="{1099A8DE-771C-4EC2-8769-519DC9D8A419}"/>
    <dgm:cxn modelId="{B4DD709F-86F5-4F3B-B6A6-8EA8F777661C}" type="presOf" srcId="{0E3E2397-AD72-453B-BA1B-5618EEB57E57}" destId="{EE16ABFB-730C-4FB8-8A8D-7D0CF65602B4}" srcOrd="0" destOrd="1" presId="urn:microsoft.com/office/officeart/2005/8/layout/chevron2"/>
    <dgm:cxn modelId="{1A91D4CA-3735-4069-BBD7-6C94C78D455B}" srcId="{4A35DC02-CD4A-4E1D-90C9-A5500129A31A}" destId="{145707E0-79F5-47AE-BD6B-7A4C45AD3575}" srcOrd="1" destOrd="0" parTransId="{1C9F752A-8DC7-4343-AE0A-F2A04DE8DAD5}" sibTransId="{8F4338BB-3453-45B8-9116-B3B886BA309B}"/>
    <dgm:cxn modelId="{C6EC9CD2-CC1F-4C1E-86EE-744EA7CE1573}" srcId="{145707E0-79F5-47AE-BD6B-7A4C45AD3575}" destId="{E05E6964-34C5-49E2-95E6-AC907687CEA4}" srcOrd="1" destOrd="0" parTransId="{500EC7AC-6EA4-47C3-8C4E-CE51DF2A19E9}" sibTransId="{09456E17-D2A3-4D17-9C91-ADAB56630A9A}"/>
    <dgm:cxn modelId="{21BCD0E7-ECEA-4E2B-863B-BB88DE59EA89}" type="presOf" srcId="{BA30E1C7-E4FF-4301-9074-832CF43671FD}" destId="{8BDDF70B-B6ED-4F30-B68F-D4646DD3A38A}" srcOrd="0" destOrd="0" presId="urn:microsoft.com/office/officeart/2005/8/layout/chevron2"/>
    <dgm:cxn modelId="{DAC05CFE-ABFB-459E-93CD-2AA7E3A1789B}" type="presOf" srcId="{E05E6964-34C5-49E2-95E6-AC907687CEA4}" destId="{6F2776DA-595E-430C-BE61-BA92F3953062}" srcOrd="0" destOrd="1" presId="urn:microsoft.com/office/officeart/2005/8/layout/chevron2"/>
    <dgm:cxn modelId="{8BA663A3-759A-48DC-A947-FDBA2CDEE984}" type="presParOf" srcId="{785E0E32-F683-422A-BE63-CFEB75D3F5AD}" destId="{E77A1BF7-08D3-4C7C-B726-E0FBEBFAC1E8}" srcOrd="0" destOrd="0" presId="urn:microsoft.com/office/officeart/2005/8/layout/chevron2"/>
    <dgm:cxn modelId="{E86D3F82-EC16-4FB8-9C3B-F3B3D4BFEF68}" type="presParOf" srcId="{E77A1BF7-08D3-4C7C-B726-E0FBEBFAC1E8}" destId="{8BDDF70B-B6ED-4F30-B68F-D4646DD3A38A}" srcOrd="0" destOrd="0" presId="urn:microsoft.com/office/officeart/2005/8/layout/chevron2"/>
    <dgm:cxn modelId="{3AC07936-D0D3-471D-B5B7-6FD206A7CE28}" type="presParOf" srcId="{E77A1BF7-08D3-4C7C-B726-E0FBEBFAC1E8}" destId="{EE16ABFB-730C-4FB8-8A8D-7D0CF65602B4}" srcOrd="1" destOrd="0" presId="urn:microsoft.com/office/officeart/2005/8/layout/chevron2"/>
    <dgm:cxn modelId="{94D19FC0-7524-46BB-964A-96D957D5C6E5}" type="presParOf" srcId="{785E0E32-F683-422A-BE63-CFEB75D3F5AD}" destId="{AA531465-905E-4E5A-8850-222BE53A82C4}" srcOrd="1" destOrd="0" presId="urn:microsoft.com/office/officeart/2005/8/layout/chevron2"/>
    <dgm:cxn modelId="{7702A861-A99F-471C-AC42-B680F2F64255}" type="presParOf" srcId="{785E0E32-F683-422A-BE63-CFEB75D3F5AD}" destId="{6B116333-DF2F-45DB-A7AF-82B6878BDDDD}" srcOrd="2" destOrd="0" presId="urn:microsoft.com/office/officeart/2005/8/layout/chevron2"/>
    <dgm:cxn modelId="{8696C53E-55F7-466A-8A03-3DF2E43BAA47}" type="presParOf" srcId="{6B116333-DF2F-45DB-A7AF-82B6878BDDDD}" destId="{DEB24295-9532-4DE9-B40C-09639CADCB0A}" srcOrd="0" destOrd="0" presId="urn:microsoft.com/office/officeart/2005/8/layout/chevron2"/>
    <dgm:cxn modelId="{7F6AF016-0B1C-4A9A-BEA1-16EB5C253E71}" type="presParOf" srcId="{6B116333-DF2F-45DB-A7AF-82B6878BDDDD}" destId="{6F2776DA-595E-430C-BE61-BA92F3953062}" srcOrd="1" destOrd="0" presId="urn:microsoft.com/office/officeart/2005/8/layout/chevron2"/>
    <dgm:cxn modelId="{CB86D06A-E430-4E8A-BBEE-63387CEA7582}" type="presParOf" srcId="{785E0E32-F683-422A-BE63-CFEB75D3F5AD}" destId="{C2543D0A-B265-46B8-BB9E-93E379F9CBF9}" srcOrd="3" destOrd="0" presId="urn:microsoft.com/office/officeart/2005/8/layout/chevron2"/>
    <dgm:cxn modelId="{DF9D67E7-BA30-44F6-A6DB-6743E0A1B715}" type="presParOf" srcId="{785E0E32-F683-422A-BE63-CFEB75D3F5AD}" destId="{5B788B17-8898-4D8C-A132-DF6C54DB24AF}" srcOrd="4" destOrd="0" presId="urn:microsoft.com/office/officeart/2005/8/layout/chevron2"/>
    <dgm:cxn modelId="{39536D59-64D8-4091-9F48-C7C310E8A7C9}" type="presParOf" srcId="{5B788B17-8898-4D8C-A132-DF6C54DB24AF}" destId="{9E429FBB-CDE1-424A-8C3A-0069B74746D5}" srcOrd="0" destOrd="0" presId="urn:microsoft.com/office/officeart/2005/8/layout/chevron2"/>
    <dgm:cxn modelId="{F10B56DE-1BB7-4832-A533-F83C6EF8FB22}" type="presParOf" srcId="{5B788B17-8898-4D8C-A132-DF6C54DB24AF}" destId="{E5B6DB2E-B25C-42C0-BC8B-7F40D61DE28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B8FEC-284F-4E7F-92E2-7B01C554A015}">
      <dsp:nvSpPr>
        <dsp:cNvPr id="0" name=""/>
        <dsp:cNvSpPr/>
      </dsp:nvSpPr>
      <dsp:spPr>
        <a:xfrm>
          <a:off x="5169221" y="0"/>
          <a:ext cx="221106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Councils &amp; Committees</a:t>
          </a:r>
        </a:p>
      </dsp:txBody>
      <dsp:txXfrm>
        <a:off x="5169221" y="0"/>
        <a:ext cx="2211066" cy="1219200"/>
      </dsp:txXfrm>
    </dsp:sp>
    <dsp:sp modelId="{2EBC9664-CA92-44D9-9BC4-D0ED03AEF4EF}">
      <dsp:nvSpPr>
        <dsp:cNvPr id="0" name=""/>
        <dsp:cNvSpPr/>
      </dsp:nvSpPr>
      <dsp:spPr>
        <a:xfrm>
          <a:off x="2584610" y="0"/>
          <a:ext cx="221106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Assembly</a:t>
          </a:r>
        </a:p>
      </dsp:txBody>
      <dsp:txXfrm>
        <a:off x="2584610" y="0"/>
        <a:ext cx="2211066" cy="1219200"/>
      </dsp:txXfrm>
    </dsp:sp>
    <dsp:sp modelId="{2822AA23-0D11-4610-9D04-EDE54F691F9F}">
      <dsp:nvSpPr>
        <dsp:cNvPr id="0" name=""/>
        <dsp:cNvSpPr/>
      </dsp:nvSpPr>
      <dsp:spPr>
        <a:xfrm>
          <a:off x="0" y="0"/>
          <a:ext cx="2211066" cy="4064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Board of Governors</a:t>
          </a:r>
        </a:p>
      </dsp:txBody>
      <dsp:txXfrm>
        <a:off x="0" y="0"/>
        <a:ext cx="2211066" cy="1219200"/>
      </dsp:txXfrm>
    </dsp:sp>
    <dsp:sp modelId="{65A75017-FC83-493F-BD8A-2BA115C24A80}">
      <dsp:nvSpPr>
        <dsp:cNvPr id="0" name=""/>
        <dsp:cNvSpPr/>
      </dsp:nvSpPr>
      <dsp:spPr>
        <a:xfrm>
          <a:off x="188203" y="2096968"/>
          <a:ext cx="1853406" cy="926703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27 seats</a:t>
          </a:r>
        </a:p>
      </dsp:txBody>
      <dsp:txXfrm>
        <a:off x="215345" y="2124110"/>
        <a:ext cx="1799122" cy="872419"/>
      </dsp:txXfrm>
    </dsp:sp>
    <dsp:sp modelId="{C35A7B93-CBE4-43DF-A841-AFF34CEA8265}">
      <dsp:nvSpPr>
        <dsp:cNvPr id="0" name=""/>
        <dsp:cNvSpPr/>
      </dsp:nvSpPr>
      <dsp:spPr>
        <a:xfrm>
          <a:off x="2041610" y="2539797"/>
          <a:ext cx="741362" cy="41044"/>
        </a:xfrm>
        <a:custGeom>
          <a:avLst/>
          <a:gdLst/>
          <a:ahLst/>
          <a:cxnLst/>
          <a:rect l="0" t="0" r="0" b="0"/>
          <a:pathLst>
            <a:path>
              <a:moveTo>
                <a:pt x="0" y="20522"/>
              </a:moveTo>
              <a:lnTo>
                <a:pt x="741362" y="20522"/>
              </a:lnTo>
            </a:path>
          </a:pathLst>
        </a:custGeom>
        <a:noFill/>
        <a:ln w="19050" cap="flat" cmpd="sng" algn="ctr">
          <a:solidFill>
            <a:schemeClr val="accent2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393757" y="2541785"/>
        <a:ext cx="37068" cy="37068"/>
      </dsp:txXfrm>
    </dsp:sp>
    <dsp:sp modelId="{F83DBBE7-617B-49E5-A066-CB53E2AA083C}">
      <dsp:nvSpPr>
        <dsp:cNvPr id="0" name=""/>
        <dsp:cNvSpPr/>
      </dsp:nvSpPr>
      <dsp:spPr>
        <a:xfrm>
          <a:off x="2782972" y="2096968"/>
          <a:ext cx="1853406" cy="926703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203 seats</a:t>
          </a:r>
        </a:p>
      </dsp:txBody>
      <dsp:txXfrm>
        <a:off x="2810114" y="2124110"/>
        <a:ext cx="1799122" cy="872419"/>
      </dsp:txXfrm>
    </dsp:sp>
    <dsp:sp modelId="{BACD46DF-C818-4379-8672-361A1F91B60B}">
      <dsp:nvSpPr>
        <dsp:cNvPr id="0" name=""/>
        <dsp:cNvSpPr/>
      </dsp:nvSpPr>
      <dsp:spPr>
        <a:xfrm>
          <a:off x="4636378" y="2539797"/>
          <a:ext cx="741362" cy="41044"/>
        </a:xfrm>
        <a:custGeom>
          <a:avLst/>
          <a:gdLst/>
          <a:ahLst/>
          <a:cxnLst/>
          <a:rect l="0" t="0" r="0" b="0"/>
          <a:pathLst>
            <a:path>
              <a:moveTo>
                <a:pt x="0" y="20522"/>
              </a:moveTo>
              <a:lnTo>
                <a:pt x="741362" y="20522"/>
              </a:lnTo>
            </a:path>
          </a:pathLst>
        </a:custGeom>
        <a:noFill/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88526" y="2541785"/>
        <a:ext cx="37068" cy="37068"/>
      </dsp:txXfrm>
    </dsp:sp>
    <dsp:sp modelId="{23DEE0A9-8BF8-452C-845E-28B56152F552}">
      <dsp:nvSpPr>
        <dsp:cNvPr id="0" name=""/>
        <dsp:cNvSpPr/>
      </dsp:nvSpPr>
      <dsp:spPr>
        <a:xfrm>
          <a:off x="5377741" y="2096968"/>
          <a:ext cx="1853406" cy="926703"/>
        </a:xfrm>
        <a:prstGeom prst="roundRect">
          <a:avLst>
            <a:gd name="adj" fmla="val 10000"/>
          </a:avLst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1347 Members Serve</a:t>
          </a:r>
        </a:p>
      </dsp:txBody>
      <dsp:txXfrm>
        <a:off x="5404883" y="2124110"/>
        <a:ext cx="1799122" cy="8724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DF70B-B6ED-4F30-B68F-D4646DD3A38A}">
      <dsp:nvSpPr>
        <dsp:cNvPr id="0" name=""/>
        <dsp:cNvSpPr/>
      </dsp:nvSpPr>
      <dsp:spPr>
        <a:xfrm rot="5400000">
          <a:off x="-237340" y="240897"/>
          <a:ext cx="1582271" cy="1107589"/>
        </a:xfrm>
        <a:prstGeom prst="chevron">
          <a:avLst/>
        </a:prstGeom>
        <a:solidFill>
          <a:srgbClr val="7030A0"/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Board of Governors</a:t>
          </a:r>
        </a:p>
      </dsp:txBody>
      <dsp:txXfrm rot="-5400000">
        <a:off x="2" y="557351"/>
        <a:ext cx="1107589" cy="474682"/>
      </dsp:txXfrm>
    </dsp:sp>
    <dsp:sp modelId="{EE16ABFB-730C-4FB8-8A8D-7D0CF65602B4}">
      <dsp:nvSpPr>
        <dsp:cNvPr id="0" name=""/>
        <dsp:cNvSpPr/>
      </dsp:nvSpPr>
      <dsp:spPr>
        <a:xfrm rot="5400000">
          <a:off x="3830236" y="-2719089"/>
          <a:ext cx="1029017" cy="6474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/>
            <a:t>Of the 27 seats, 14 are held by women (51%)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000" kern="1200" dirty="0"/>
            <a:t>7 seats are held by Black, Indigenous, People of Color (BIPOC) (25%)</a:t>
          </a:r>
        </a:p>
      </dsp:txBody>
      <dsp:txXfrm rot="-5400000">
        <a:off x="1107590" y="53789"/>
        <a:ext cx="6424078" cy="928553"/>
      </dsp:txXfrm>
    </dsp:sp>
    <dsp:sp modelId="{DEB24295-9532-4DE9-B40C-09639CADCB0A}">
      <dsp:nvSpPr>
        <dsp:cNvPr id="0" name=""/>
        <dsp:cNvSpPr/>
      </dsp:nvSpPr>
      <dsp:spPr>
        <a:xfrm rot="5400000">
          <a:off x="-237340" y="1629017"/>
          <a:ext cx="1582271" cy="1107589"/>
        </a:xfrm>
        <a:prstGeom prst="chevron">
          <a:avLst/>
        </a:prstGeom>
        <a:solidFill>
          <a:srgbClr val="7030A0"/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Assembly</a:t>
          </a:r>
        </a:p>
      </dsp:txBody>
      <dsp:txXfrm rot="-5400000">
        <a:off x="2" y="1945471"/>
        <a:ext cx="1107589" cy="474682"/>
      </dsp:txXfrm>
    </dsp:sp>
    <dsp:sp modelId="{6F2776DA-595E-430C-BE61-BA92F3953062}">
      <dsp:nvSpPr>
        <dsp:cNvPr id="0" name=""/>
        <dsp:cNvSpPr/>
      </dsp:nvSpPr>
      <dsp:spPr>
        <a:xfrm rot="5400000">
          <a:off x="3830506" y="-1331240"/>
          <a:ext cx="1028476" cy="6474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/>
            <a:t>Of the 187 filled seats, 87 are held by women (46%)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/>
            <a:t>16 seats are held by BIPOC (8%)</a:t>
          </a:r>
        </a:p>
      </dsp:txBody>
      <dsp:txXfrm rot="-5400000">
        <a:off x="1107589" y="1441883"/>
        <a:ext cx="6424104" cy="928064"/>
      </dsp:txXfrm>
    </dsp:sp>
    <dsp:sp modelId="{9E429FBB-CDE1-424A-8C3A-0069B74746D5}">
      <dsp:nvSpPr>
        <dsp:cNvPr id="0" name=""/>
        <dsp:cNvSpPr/>
      </dsp:nvSpPr>
      <dsp:spPr>
        <a:xfrm rot="5400000">
          <a:off x="-237340" y="3017137"/>
          <a:ext cx="1582271" cy="1107589"/>
        </a:xfrm>
        <a:prstGeom prst="chevron">
          <a:avLst/>
        </a:prstGeom>
        <a:solidFill>
          <a:srgbClr val="7030A0"/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Councils &amp; Committees</a:t>
          </a:r>
        </a:p>
      </dsp:txBody>
      <dsp:txXfrm rot="-5400000">
        <a:off x="2" y="3333591"/>
        <a:ext cx="1107589" cy="474682"/>
      </dsp:txXfrm>
    </dsp:sp>
    <dsp:sp modelId="{E5B6DB2E-B25C-42C0-BC8B-7F40D61DE286}">
      <dsp:nvSpPr>
        <dsp:cNvPr id="0" name=""/>
        <dsp:cNvSpPr/>
      </dsp:nvSpPr>
      <dsp:spPr>
        <a:xfrm rot="5400000">
          <a:off x="3830506" y="56880"/>
          <a:ext cx="1028476" cy="64743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2000" kern="1200" dirty="0"/>
            <a:t>Of the 1,374 members serving , 565 are held by women (41%)116 are held by BIPOC (8%)</a:t>
          </a:r>
        </a:p>
      </dsp:txBody>
      <dsp:txXfrm rot="-5400000">
        <a:off x="1107589" y="2830003"/>
        <a:ext cx="6424104" cy="928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51A0C47-018D-4460-B945-BFF7981B6CA6}" type="datetimeFigureOut">
              <a:rPr lang="en-US" smtClean="0"/>
              <a:t>9/20/2021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C1F5A0A-F6FC-4FFD-9B49-0DA8697211D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ba.org/membergroups/appointmentinfo" TargetMode="External"/><Relationship Id="rId2" Type="http://schemas.openxmlformats.org/officeDocument/2006/relationships/hyperlink" Target="https://www.isba.org/leadershi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sba.org/sites/default/files/policy/Policy%20on%20Election%20of%20ISBA%20Delegates%20to%20the%20ABA%20House%20of%20Delegates(061717)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ericanbar.org/content/dam/aba/administrative/digital-engagement/practice-forward/practice-forward-survey.pdf" TargetMode="External"/><Relationship Id="rId2" Type="http://schemas.openxmlformats.org/officeDocument/2006/relationships/hyperlink" Target="https://www.americanbar.org/content/dam/aba/administrative/women/intheirownwords-f-4-19-21-final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ericanbar.org/content/dam/aba/administrative/women/thistalkisntcheapreport10_23_update_final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onniwilliams12@gmail.com" TargetMode="External"/><Relationship Id="rId2" Type="http://schemas.openxmlformats.org/officeDocument/2006/relationships/hyperlink" Target="mailto:bbbrownesq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enyaj@gmail.com" TargetMode="External"/><Relationship Id="rId4" Type="http://schemas.openxmlformats.org/officeDocument/2006/relationships/hyperlink" Target="mailto:emily@emilymasalsk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8" y="974463"/>
            <a:ext cx="7770813" cy="1429871"/>
          </a:xfrm>
        </p:spPr>
        <p:txBody>
          <a:bodyPr>
            <a:normAutofit fontScale="90000"/>
          </a:bodyPr>
          <a:lstStyle/>
          <a:p>
            <a:r>
              <a:rPr lang="en-US" sz="4400" b="1" dirty="0"/>
              <a:t>Moving Up in the ISBA</a:t>
            </a:r>
            <a:br>
              <a:rPr lang="en-US" sz="4400" b="1" dirty="0"/>
            </a:br>
            <a:r>
              <a:rPr lang="en-US" sz="4400" b="1" dirty="0"/>
              <a:t>Women in Leadership Roles</a:t>
            </a:r>
            <a:br>
              <a:rPr lang="en-US" sz="4400" b="1" dirty="0"/>
            </a:br>
            <a:r>
              <a:rPr lang="en-US" sz="2700" b="1" dirty="0"/>
              <a:t>Illinois State Bar Association</a:t>
            </a:r>
            <a:br>
              <a:rPr lang="en-US" sz="2700" b="1" dirty="0"/>
            </a:br>
            <a:r>
              <a:rPr lang="en-US" sz="2700" b="1" dirty="0"/>
              <a:t>September 20, 2021</a:t>
            </a:r>
            <a:br>
              <a:rPr lang="en-US" sz="4400" b="1" dirty="0"/>
            </a:b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289559" y="2404334"/>
            <a:ext cx="5701666" cy="3996466"/>
          </a:xfrm>
        </p:spPr>
        <p:txBody>
          <a:bodyPr>
            <a:normAutofit fontScale="62500" lnSpcReduction="20000"/>
          </a:bodyPr>
          <a:lstStyle/>
          <a:p>
            <a:pPr marL="0" indent="0" algn="l">
              <a:spcBef>
                <a:spcPts val="0"/>
              </a:spcBef>
              <a:buNone/>
            </a:pPr>
            <a:endParaRPr lang="en-US" sz="2400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Program Coordinator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b="1" dirty="0"/>
              <a:t>Bianca Brown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Chief Attorney, Torts Litigation at Chicago Transit Authority</a:t>
            </a:r>
          </a:p>
          <a:p>
            <a:pPr marL="0" indent="0" algn="l">
              <a:spcBef>
                <a:spcPts val="0"/>
              </a:spcBef>
              <a:buNone/>
            </a:pPr>
            <a:endParaRPr lang="en-US" sz="2400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Moderator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b="1" dirty="0"/>
              <a:t>Anna </a:t>
            </a:r>
            <a:r>
              <a:rPr lang="en-US" sz="2400" b="1" dirty="0" err="1"/>
              <a:t>Lozoya</a:t>
            </a:r>
            <a:endParaRPr lang="en-US" sz="2400" b="1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Patient Safety Officer, Steward Health Care System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Panelists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b="1" dirty="0"/>
              <a:t>Sonni Choi Williams 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City Attorney (in-house) for the City of Lockport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ISBA 3rd Vice President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b="1" dirty="0"/>
              <a:t>Emily N. Masalski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Counsel – Environmental, Health &amp; Safety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b="1" dirty="0"/>
              <a:t>Kenya Jenkins-Wright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en-US" sz="2400" dirty="0"/>
              <a:t>General Counsel, Illinois Guardianship &amp; Advocacy Commission</a:t>
            </a:r>
          </a:p>
          <a:p>
            <a:pPr algn="l">
              <a:spcBef>
                <a:spcPts val="0"/>
              </a:spcBef>
            </a:pPr>
            <a:endParaRPr lang="en-US" sz="2400" dirty="0"/>
          </a:p>
          <a:p>
            <a:pPr algn="l"/>
            <a:endParaRPr lang="en-US" sz="2400" dirty="0"/>
          </a:p>
          <a:p>
            <a:pPr algn="l"/>
            <a:endParaRPr lang="en-US" sz="24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38A1136-C36D-48F3-A184-3D5A5FAE46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24" y="2575784"/>
            <a:ext cx="3127375" cy="3110641"/>
          </a:xfrm>
        </p:spPr>
      </p:pic>
    </p:spTree>
    <p:extLst>
      <p:ext uri="{BB962C8B-B14F-4D97-AF65-F5344CB8AC3E}">
        <p14:creationId xmlns:p14="http://schemas.microsoft.com/office/powerpoint/2010/main" val="96262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773"/>
            <a:ext cx="7770813" cy="1429871"/>
          </a:xfrm>
        </p:spPr>
        <p:txBody>
          <a:bodyPr>
            <a:normAutofit/>
          </a:bodyPr>
          <a:lstStyle/>
          <a:p>
            <a:r>
              <a:rPr lang="en-US" sz="4400" b="1" dirty="0"/>
              <a:t>Opportunities to Serve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D063515-D26D-4968-9AF1-4C5B331691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0687137"/>
              </p:ext>
            </p:extLst>
          </p:nvPr>
        </p:nvGraphicFramePr>
        <p:xfrm>
          <a:off x="809625" y="1435100"/>
          <a:ext cx="73802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233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1AD8F-2AED-401E-8CB3-160D8B6F7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Data*</a:t>
            </a:r>
            <a:br>
              <a:rPr lang="en-US" dirty="0"/>
            </a:br>
            <a:r>
              <a:rPr lang="en-US" sz="1200" dirty="0"/>
              <a:t>based upon voluntary self-reporting of ISBA members. Less than 5% of members have indicated their ethnicity with the ISBA. 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86A59DE-E00C-46E6-A482-64B1A7394E4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662509"/>
              </p:ext>
            </p:extLst>
          </p:nvPr>
        </p:nvGraphicFramePr>
        <p:xfrm>
          <a:off x="685800" y="1760538"/>
          <a:ext cx="7581900" cy="4365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048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E8CD7-F629-4D73-B885-CD19D3828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Your Path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4279B-BED7-4E5E-96FA-E7BB893E2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ISBA Become A Leader: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https://www.isba.org/leadership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pPr marL="349250" lvl="1" indent="0">
              <a:buNone/>
            </a:pP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(includes links to governing documents and policies)</a:t>
            </a:r>
          </a:p>
          <a:p>
            <a:r>
              <a:rPr lang="en-US" dirty="0"/>
              <a:t>Council/Committee Appointment Information: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https://www.isba.org/membergroups/appointmentinfo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dirty="0"/>
              <a:t>ISBA Elections: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https://www.isba.org/elections</a:t>
            </a:r>
            <a:endParaRPr lang="en-US" dirty="0"/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Policy on Election of ISBA Delegates to ABA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308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Additional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 Their Own Words: Experienced Women Explain Why They are Leaving Their Firms and the Profession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 (ABA Commission on Women in the Profession, 2021)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Practicing Law in the Pandemic and Moving Forward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(ABA, 2021) (pp. 23-34 “What’s Been Happening to Diversity Initiatives”)</a:t>
            </a:r>
          </a:p>
          <a:p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Talk Isn’t Cheap: Women of Color and White Women Attorneys Find Common Ground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(ABA, 2020)</a:t>
            </a:r>
          </a:p>
        </p:txBody>
      </p:sp>
    </p:spTree>
    <p:extLst>
      <p:ext uri="{BB962C8B-B14F-4D97-AF65-F5344CB8AC3E}">
        <p14:creationId xmlns:p14="http://schemas.microsoft.com/office/powerpoint/2010/main" val="25153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ECEB-F849-4F77-B6C2-8B69DEFB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Thank you for being a member!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2DC84-92B7-4B72-88B4-5361E88BF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Bianca Brown –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bbbrownesq@gmail.com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dirty="0"/>
              <a:t>Anna </a:t>
            </a:r>
            <a:r>
              <a:rPr lang="en-US" dirty="0" err="1"/>
              <a:t>Lozoya</a:t>
            </a:r>
            <a:r>
              <a:rPr lang="en-US" dirty="0"/>
              <a:t>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– lozo246@gmail.com</a:t>
            </a:r>
          </a:p>
          <a:p>
            <a:r>
              <a:rPr lang="en-US" dirty="0"/>
              <a:t>Sonni Choi Williams –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sonniwilliams12@gmail.com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dirty="0"/>
              <a:t>Emily N. Masalski –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emily@emilymasalski.com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dirty="0"/>
              <a:t>Kenya Jenkins-Wright – </a:t>
            </a:r>
            <a:r>
              <a:rPr lang="en-US" dirty="0">
                <a:solidFill>
                  <a:schemeClr val="accent2">
                    <a:lumMod val="40000"/>
                    <a:lumOff val="6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kenyaj@gmail.com</a:t>
            </a:r>
            <a:endParaRPr lang="en-US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733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504</TotalTime>
  <Words>398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Calisto MT</vt:lpstr>
      <vt:lpstr>Story</vt:lpstr>
      <vt:lpstr>Moving Up in the ISBA Women in Leadership Roles Illinois State Bar Association September 20, 2021  </vt:lpstr>
      <vt:lpstr>Opportunities to Serve</vt:lpstr>
      <vt:lpstr>Data* based upon voluntary self-reporting of ISBA members. Less than 5% of members have indicated their ethnicity with the ISBA. </vt:lpstr>
      <vt:lpstr>Find Your Path</vt:lpstr>
      <vt:lpstr>Additional Resources</vt:lpstr>
      <vt:lpstr>Thank you for being a member!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N. Masalski</dc:creator>
  <cp:lastModifiedBy>Melissa Burkholder</cp:lastModifiedBy>
  <cp:revision>36</cp:revision>
  <dcterms:created xsi:type="dcterms:W3CDTF">2016-03-18T02:55:16Z</dcterms:created>
  <dcterms:modified xsi:type="dcterms:W3CDTF">2021-09-20T20:50:39Z</dcterms:modified>
</cp:coreProperties>
</file>